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28" Type="http://schemas.openxmlformats.org/officeDocument/2006/relationships/image" Target="../media/image73.png"/><Relationship Id="rId29" Type="http://schemas.openxmlformats.org/officeDocument/2006/relationships/image" Target="../media/image74.png"/><Relationship Id="rId30" Type="http://schemas.openxmlformats.org/officeDocument/2006/relationships/image" Target="../media/image75.png"/><Relationship Id="rId31" Type="http://schemas.openxmlformats.org/officeDocument/2006/relationships/image" Target="../media/image76.png"/><Relationship Id="rId32" Type="http://schemas.openxmlformats.org/officeDocument/2006/relationships/image" Target="../media/image77.png"/><Relationship Id="rId33" Type="http://schemas.openxmlformats.org/officeDocument/2006/relationships/image" Target="../media/image78.png"/><Relationship Id="rId34" Type="http://schemas.openxmlformats.org/officeDocument/2006/relationships/image" Target="../media/image79.png"/><Relationship Id="rId35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13221" y="6798959"/>
            <a:ext cx="6586607" cy="3999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745" y="5753143"/>
            <a:ext cx="11494170" cy="493714"/>
            <a:chOff x="3342745" y="5753143"/>
            <a:chExt cx="11494170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745" y="5753143"/>
              <a:ext cx="11494170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9396" y="3414968"/>
            <a:ext cx="10709253" cy="30491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4423602" y="6812817"/>
            <a:ext cx="6586597" cy="399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7103" y="9520165"/>
            <a:ext cx="761905" cy="765549"/>
            <a:chOff x="8767103" y="9520165"/>
            <a:chExt cx="761905" cy="7655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7103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7103" y="-7484"/>
            <a:ext cx="761905" cy="765549"/>
            <a:chOff x="8767103" y="-7484"/>
            <a:chExt cx="761905" cy="7655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7103" y="-7484"/>
              <a:ext cx="761905" cy="7655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4878" y="8134605"/>
            <a:ext cx="4546726" cy="19183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74571" y="-238605"/>
            <a:ext cx="9407568" cy="10648128"/>
            <a:chOff x="7474571" y="-238605"/>
            <a:chExt cx="9407568" cy="10648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4571" y="-238605"/>
              <a:ext cx="9407568" cy="106481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90859" y="5766278"/>
            <a:ext cx="4851775" cy="1270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0859" y="3909135"/>
            <a:ext cx="4488061" cy="12704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011" y="536642"/>
            <a:ext cx="4306930" cy="2433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19048"/>
            <a:ext cx="761905" cy="765549"/>
            <a:chOff x="0" y="4619048"/>
            <a:chExt cx="761905" cy="7655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19048"/>
              <a:ext cx="761905" cy="7655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78859" y="3909135"/>
            <a:ext cx="1696861" cy="6761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192" y="3897707"/>
            <a:ext cx="5018707" cy="32940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47619" y="4086031"/>
            <a:ext cx="302599" cy="293823"/>
            <a:chOff x="8247619" y="4086031"/>
            <a:chExt cx="302599" cy="2938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7619" y="4086031"/>
              <a:ext cx="302599" cy="2938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53411" y="-19864"/>
            <a:ext cx="266660" cy="10292641"/>
            <a:chOff x="17553411" y="-19864"/>
            <a:chExt cx="266660" cy="102926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423602" y="6808055"/>
              <a:ext cx="6586597" cy="39998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328949" y="728647"/>
              <a:ext cx="780578" cy="399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6678" y="523309"/>
            <a:ext cx="2858682" cy="2595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87728" y="2328324"/>
            <a:ext cx="3610272" cy="3581342"/>
            <a:chOff x="13287728" y="2328324"/>
            <a:chExt cx="3610272" cy="35813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7728" y="2328324"/>
              <a:ext cx="3610272" cy="35813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6214" y="5988891"/>
            <a:ext cx="3581342" cy="3553129"/>
            <a:chOff x="9636214" y="5988891"/>
            <a:chExt cx="3581342" cy="35531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6214" y="5988891"/>
              <a:ext cx="3581342" cy="35531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8771" y="5980323"/>
            <a:ext cx="7837948" cy="3553129"/>
            <a:chOff x="1738771" y="5980323"/>
            <a:chExt cx="7837948" cy="35531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8771" y="5980323"/>
              <a:ext cx="7837948" cy="3553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214" y="2328324"/>
            <a:ext cx="3581342" cy="3581342"/>
            <a:chOff x="9636214" y="2328324"/>
            <a:chExt cx="3581342" cy="35813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6214" y="2328324"/>
              <a:ext cx="3581342" cy="358134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0859" y="2526611"/>
            <a:ext cx="2820660" cy="26675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88804" y="4822643"/>
            <a:ext cx="860829" cy="860829"/>
            <a:chOff x="12188804" y="4822643"/>
            <a:chExt cx="860829" cy="8608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88804" y="4822643"/>
              <a:ext cx="860829" cy="8608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6867" y="9520165"/>
            <a:ext cx="761905" cy="765549"/>
            <a:chOff x="976867" y="9520165"/>
            <a:chExt cx="761905" cy="7655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6867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53411" y="-19864"/>
            <a:ext cx="266660" cy="10292641"/>
            <a:chOff x="17553411" y="-19864"/>
            <a:chExt cx="266660" cy="102926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423602" y="6808055"/>
              <a:ext cx="6586597" cy="39998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328949" y="728647"/>
              <a:ext cx="780578" cy="399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6867" y="9520165"/>
            <a:ext cx="761905" cy="765549"/>
            <a:chOff x="976867" y="9520165"/>
            <a:chExt cx="761905" cy="7655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867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3411" y="-19864"/>
            <a:ext cx="266660" cy="10292641"/>
            <a:chOff x="17553411" y="-19864"/>
            <a:chExt cx="266660" cy="10292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423602" y="6808055"/>
              <a:ext cx="6586597" cy="3999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328949" y="728647"/>
              <a:ext cx="780578" cy="39998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8773" y="3177380"/>
            <a:ext cx="7948585" cy="1860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6762" y="4091665"/>
            <a:ext cx="9147616" cy="5588997"/>
            <a:chOff x="8276762" y="4091665"/>
            <a:chExt cx="9147616" cy="55889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6762" y="4091665"/>
              <a:ext cx="9147616" cy="55889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678" y="523309"/>
            <a:ext cx="2858682" cy="25953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6867" y="9520165"/>
            <a:ext cx="761905" cy="765549"/>
            <a:chOff x="976867" y="9520165"/>
            <a:chExt cx="761905" cy="7655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867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3411" y="-19864"/>
            <a:ext cx="266660" cy="10292641"/>
            <a:chOff x="17553411" y="-19864"/>
            <a:chExt cx="266660" cy="10292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423602" y="6808055"/>
              <a:ext cx="6586597" cy="3999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328949" y="728647"/>
              <a:ext cx="780578" cy="39998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2715" y="2884059"/>
            <a:ext cx="8227766" cy="679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9857" y="3594735"/>
            <a:ext cx="13478051" cy="5925430"/>
            <a:chOff x="2679857" y="3594735"/>
            <a:chExt cx="13478051" cy="59254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9857" y="3594735"/>
              <a:ext cx="13478051" cy="59254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678" y="523309"/>
            <a:ext cx="2858682" cy="25953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6867" y="9520165"/>
            <a:ext cx="761905" cy="765549"/>
            <a:chOff x="976867" y="9520165"/>
            <a:chExt cx="761905" cy="7655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867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3411" y="-19864"/>
            <a:ext cx="266660" cy="10292641"/>
            <a:chOff x="17553411" y="-19864"/>
            <a:chExt cx="266660" cy="10292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423602" y="6808055"/>
              <a:ext cx="6586597" cy="3999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328949" y="728647"/>
              <a:ext cx="780578" cy="39998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297" y="2853583"/>
            <a:ext cx="7993974" cy="8083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2246" y="4014094"/>
            <a:ext cx="16723047" cy="1921592"/>
            <a:chOff x="612246" y="4014094"/>
            <a:chExt cx="16723047" cy="19215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246" y="4014094"/>
              <a:ext cx="16723047" cy="19215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678" y="523309"/>
            <a:ext cx="2858682" cy="25953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65306"/>
            <a:ext cx="5239561" cy="10497959"/>
            <a:chOff x="-76190" y="-65306"/>
            <a:chExt cx="5239561" cy="1049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65306"/>
              <a:ext cx="5239561" cy="104979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72" y="546166"/>
            <a:ext cx="4085341" cy="19458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8317" y="6144235"/>
            <a:ext cx="1428571" cy="19048"/>
            <a:chOff x="11758317" y="6144235"/>
            <a:chExt cx="1428571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758317" y="6144235"/>
              <a:ext cx="1428571" cy="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6114" y="4787256"/>
            <a:ext cx="5605500" cy="2080789"/>
            <a:chOff x="9686114" y="4787256"/>
            <a:chExt cx="5605500" cy="20807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6114" y="4787256"/>
              <a:ext cx="5605500" cy="20807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1963" y="7751247"/>
            <a:ext cx="6711357" cy="18706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2581" y="3904844"/>
            <a:ext cx="6006591" cy="3500680"/>
            <a:chOff x="1262581" y="3904844"/>
            <a:chExt cx="6006591" cy="35006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2581" y="3904844"/>
              <a:ext cx="6006591" cy="35006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10698" y="4631353"/>
            <a:ext cx="523810" cy="19048"/>
            <a:chOff x="12210698" y="4631353"/>
            <a:chExt cx="523810" cy="190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210698" y="4631353"/>
              <a:ext cx="523810" cy="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10698" y="4949844"/>
            <a:ext cx="523810" cy="19048"/>
            <a:chOff x="12210698" y="4949844"/>
            <a:chExt cx="523810" cy="19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210698" y="4949844"/>
              <a:ext cx="523810" cy="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1778" y="5142857"/>
            <a:ext cx="1961207" cy="498488"/>
            <a:chOff x="8631778" y="5142857"/>
            <a:chExt cx="1961207" cy="4984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1778" y="5142857"/>
              <a:ext cx="1961207" cy="4984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31778" y="5882063"/>
            <a:ext cx="1961207" cy="498488"/>
            <a:chOff x="8631778" y="5882063"/>
            <a:chExt cx="1961207" cy="4984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31778" y="5882063"/>
              <a:ext cx="1961207" cy="4984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31778" y="6512869"/>
            <a:ext cx="1961207" cy="498488"/>
            <a:chOff x="8631778" y="6512869"/>
            <a:chExt cx="1961207" cy="4984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31778" y="6512869"/>
              <a:ext cx="1961207" cy="4984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36191" y="5155068"/>
            <a:ext cx="624091" cy="5544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69525" y="5915439"/>
            <a:ext cx="876006" cy="45438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69525" y="6525087"/>
            <a:ext cx="890787" cy="5544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311010" y="5183673"/>
            <a:ext cx="1961207" cy="498488"/>
            <a:chOff x="14311010" y="5183673"/>
            <a:chExt cx="1961207" cy="4984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11010" y="5183673"/>
              <a:ext cx="1961207" cy="4984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11010" y="5922879"/>
            <a:ext cx="1961207" cy="498488"/>
            <a:chOff x="14311010" y="5922879"/>
            <a:chExt cx="1961207" cy="4984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11010" y="5922879"/>
              <a:ext cx="1961207" cy="4984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11010" y="6553685"/>
            <a:ext cx="1961207" cy="498488"/>
            <a:chOff x="14311010" y="6553685"/>
            <a:chExt cx="1961207" cy="4984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11010" y="6553685"/>
              <a:ext cx="1961207" cy="4984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01523" y="5165188"/>
            <a:ext cx="1961207" cy="498488"/>
            <a:chOff x="11501523" y="5165188"/>
            <a:chExt cx="1961207" cy="49848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01523" y="5165188"/>
              <a:ext cx="1961207" cy="4984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01523" y="5904394"/>
            <a:ext cx="1961207" cy="498488"/>
            <a:chOff x="11501523" y="5904394"/>
            <a:chExt cx="1961207" cy="49848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01523" y="5904394"/>
              <a:ext cx="1961207" cy="4984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501523" y="6535200"/>
            <a:ext cx="1961207" cy="498488"/>
            <a:chOff x="11501523" y="6535200"/>
            <a:chExt cx="1961207" cy="49848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01523" y="6535200"/>
              <a:ext cx="1961207" cy="49848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311010" y="7238251"/>
            <a:ext cx="1961207" cy="479440"/>
            <a:chOff x="14311010" y="7238251"/>
            <a:chExt cx="1961207" cy="47944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311010" y="7238251"/>
              <a:ext cx="1961207" cy="47944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01144" y="5182687"/>
            <a:ext cx="1462368" cy="54919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744315" y="5201172"/>
            <a:ext cx="1126568" cy="54919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667810" y="5921896"/>
            <a:ext cx="1197739" cy="54919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489430" y="5940382"/>
            <a:ext cx="1357710" cy="54919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39239" y="6552696"/>
            <a:ext cx="1160044" cy="54919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515430" y="7255753"/>
            <a:ext cx="1474510" cy="54919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477620" y="6571182"/>
            <a:ext cx="1395406" cy="54919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7523810" y="9520165"/>
            <a:ext cx="761905" cy="765549"/>
            <a:chOff x="17523810" y="9520165"/>
            <a:chExt cx="761905" cy="76554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523810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441206" y="3793597"/>
            <a:ext cx="1961207" cy="617544"/>
            <a:chOff x="11441206" y="3793597"/>
            <a:chExt cx="1961207" cy="61754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441206" y="3793597"/>
              <a:ext cx="1961207" cy="61754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279334" y="3877734"/>
            <a:ext cx="371425" cy="45014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7553411" y="-19864"/>
            <a:ext cx="266660" cy="10292641"/>
            <a:chOff x="17553411" y="-19864"/>
            <a:chExt cx="266660" cy="1029264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14423602" y="6808055"/>
              <a:ext cx="6586597" cy="39998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5400000">
              <a:off x="17328949" y="728647"/>
              <a:ext cx="780578" cy="399988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301533" y="1464638"/>
            <a:ext cx="8073585" cy="1361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74571" y="-238605"/>
            <a:ext cx="9407568" cy="10648128"/>
            <a:chOff x="7474571" y="-238605"/>
            <a:chExt cx="9407568" cy="10648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4571" y="-238605"/>
              <a:ext cx="9407568" cy="106481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5715" y="4601917"/>
            <a:ext cx="6059491" cy="10981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5715" y="3190190"/>
            <a:ext cx="5115243" cy="10893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5715" y="5908430"/>
            <a:ext cx="5526767" cy="15466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5521" y="552152"/>
            <a:ext cx="4668167" cy="20351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19048"/>
            <a:ext cx="761905" cy="765549"/>
            <a:chOff x="0" y="4619048"/>
            <a:chExt cx="761905" cy="7655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619048"/>
              <a:ext cx="761905" cy="765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04762" y="3395402"/>
            <a:ext cx="302599" cy="293823"/>
            <a:chOff x="8304762" y="3395402"/>
            <a:chExt cx="302599" cy="2938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4762" y="3395402"/>
              <a:ext cx="302599" cy="2938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04762" y="4791636"/>
            <a:ext cx="302599" cy="293823"/>
            <a:chOff x="8304762" y="4791636"/>
            <a:chExt cx="302599" cy="2938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4762" y="4791636"/>
              <a:ext cx="302599" cy="2938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5714" y="6087477"/>
            <a:ext cx="302599" cy="293823"/>
            <a:chOff x="8285714" y="6087477"/>
            <a:chExt cx="302599" cy="2938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5714" y="6087477"/>
              <a:ext cx="302599" cy="2938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53411" y="-19864"/>
            <a:ext cx="266660" cy="10292641"/>
            <a:chOff x="17553411" y="-19864"/>
            <a:chExt cx="266660" cy="102926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4423602" y="6808055"/>
              <a:ext cx="6586597" cy="39998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328949" y="728647"/>
              <a:ext cx="780578" cy="399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0846" y="9626340"/>
            <a:ext cx="5577512" cy="317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23810" y="4807702"/>
            <a:ext cx="761905" cy="765549"/>
            <a:chOff x="17523810" y="4807702"/>
            <a:chExt cx="761905" cy="7655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23810" y="4807702"/>
              <a:ext cx="761905" cy="765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807702"/>
            <a:ext cx="761905" cy="765549"/>
            <a:chOff x="0" y="4807702"/>
            <a:chExt cx="761905" cy="7655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07702"/>
              <a:ext cx="761905" cy="765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68863" y="5743619"/>
            <a:ext cx="9397130" cy="493714"/>
            <a:chOff x="4468863" y="5743619"/>
            <a:chExt cx="9397130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8863" y="5743619"/>
              <a:ext cx="9397130" cy="493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47174" y="3720038"/>
            <a:ext cx="11261624" cy="26904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2022-10-31T08:09:24Z</dcterms:created>
  <dcterms:modified xsi:type="dcterms:W3CDTF">2022-10-31T08:09:24Z</dcterms:modified>
</cp:coreProperties>
</file>